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67" r:id="rId4"/>
    <p:sldId id="286" r:id="rId5"/>
    <p:sldId id="287" r:id="rId6"/>
    <p:sldId id="288" r:id="rId7"/>
    <p:sldId id="294" r:id="rId8"/>
    <p:sldId id="295" r:id="rId9"/>
    <p:sldId id="289" r:id="rId10"/>
    <p:sldId id="290" r:id="rId11"/>
    <p:sldId id="291" r:id="rId12"/>
    <p:sldId id="292" r:id="rId13"/>
    <p:sldId id="293" r:id="rId14"/>
    <p:sldId id="285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 varScale="1">
        <p:scale>
          <a:sx n="74" d="100"/>
          <a:sy n="74" d="100"/>
        </p:scale>
        <p:origin x="-444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3009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5996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6801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285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4295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5561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2394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37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640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233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568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729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8891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570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1581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3859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6572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087F47F-40DD-451D-B02B-62F7F35B7CBC}" type="datetimeFigureOut">
              <a:rPr lang="nl-NL" smtClean="0"/>
              <a:t>25-4-2016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8BC31F4-6777-4ED6-A1EB-ACA7F646B0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00408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45145" y="2429509"/>
            <a:ext cx="7197726" cy="2237567"/>
          </a:xfrm>
        </p:spPr>
        <p:txBody>
          <a:bodyPr>
            <a:normAutofit fontScale="90000"/>
          </a:bodyPr>
          <a:lstStyle/>
          <a:p>
            <a:pPr algn="ctr"/>
            <a:r>
              <a:rPr lang="nl-NL" dirty="0" smtClean="0">
                <a:latin typeface="Eras Light ITC" panose="020B0402030504020804" pitchFamily="34" charset="0"/>
              </a:rPr>
              <a:t>Colony</a:t>
            </a:r>
            <a:r>
              <a:rPr lang="nl-NL" dirty="0">
                <a:latin typeface="Eras Light ITC" panose="020B0402030504020804" pitchFamily="34" charset="0"/>
              </a:rPr>
              <a:t> </a:t>
            </a:r>
            <a:r>
              <a:rPr lang="nl-NL" dirty="0" smtClean="0">
                <a:latin typeface="Eras Light ITC" panose="020B0402030504020804" pitchFamily="34" charset="0"/>
              </a:rPr>
              <a:t>Cruiser: </a:t>
            </a:r>
            <a:br>
              <a:rPr lang="nl-NL" dirty="0" smtClean="0">
                <a:latin typeface="Eras Light ITC" panose="020B0402030504020804" pitchFamily="34" charset="0"/>
              </a:rPr>
            </a:br>
            <a:r>
              <a:rPr lang="nl-NL" dirty="0" smtClean="0">
                <a:latin typeface="Eras Light ITC" panose="020B0402030504020804" pitchFamily="34" charset="0"/>
              </a:rPr>
              <a:t>The Maria</a:t>
            </a:r>
            <a:br>
              <a:rPr lang="nl-NL" dirty="0" smtClean="0">
                <a:latin typeface="Eras Light ITC" panose="020B0402030504020804" pitchFamily="34" charset="0"/>
              </a:rPr>
            </a:br>
            <a:r>
              <a:rPr lang="nl-NL" dirty="0" smtClean="0">
                <a:latin typeface="Eras Light ITC" panose="020B0402030504020804" pitchFamily="34" charset="0"/>
              </a:rPr>
              <a:t>(</a:t>
            </a:r>
            <a:r>
              <a:rPr lang="nl-NL" dirty="0" err="1" smtClean="0">
                <a:latin typeface="Eras Light ITC" panose="020B0402030504020804" pitchFamily="34" charset="0"/>
              </a:rPr>
              <a:t>Dev</a:t>
            </a:r>
            <a:r>
              <a:rPr lang="nl-NL" dirty="0" smtClean="0">
                <a:latin typeface="Eras Light ITC" panose="020B0402030504020804" pitchFamily="34" charset="0"/>
              </a:rPr>
              <a:t> Fase 2)</a:t>
            </a:r>
            <a:endParaRPr lang="nl-NL" dirty="0">
              <a:latin typeface="Eras Light ITC" panose="020B0402030504020804" pitchFamily="34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4790535" y="6314536"/>
            <a:ext cx="7197726" cy="382437"/>
          </a:xfrm>
        </p:spPr>
        <p:txBody>
          <a:bodyPr/>
          <a:lstStyle/>
          <a:p>
            <a:r>
              <a:rPr lang="nl-NL" dirty="0" smtClean="0">
                <a:latin typeface="Eras Light ITC" panose="020B0402030504020804" pitchFamily="34" charset="0"/>
              </a:rPr>
              <a:t>Epsilon Studios</a:t>
            </a:r>
            <a:endParaRPr lang="nl-NL" dirty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765" y="4066055"/>
            <a:ext cx="2252235" cy="224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3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Planning(</a:t>
            </a:r>
            <a:r>
              <a:rPr lang="nl-NL" sz="6600" dirty="0" err="1" smtClean="0">
                <a:latin typeface="Eras Light ITC" panose="020B0402030504020804" pitchFamily="34" charset="0"/>
              </a:rPr>
              <a:t>fahra</a:t>
            </a:r>
            <a:r>
              <a:rPr lang="nl-NL" sz="6600" dirty="0" smtClean="0">
                <a:latin typeface="Eras Light ITC" panose="020B0402030504020804" pitchFamily="34" charset="0"/>
              </a:rPr>
              <a:t>)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Eras Light ITC" panose="020B0402030504020804" pitchFamily="34" charset="0"/>
              </a:rPr>
              <a:t>Backlog </a:t>
            </a:r>
            <a:r>
              <a:rPr lang="en-US" sz="2000" dirty="0" err="1" smtClean="0">
                <a:latin typeface="Eras Light ITC" panose="020B0402030504020804" pitchFamily="34" charset="0"/>
              </a:rPr>
              <a:t>laten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zien</a:t>
            </a:r>
            <a:r>
              <a:rPr lang="en-US" sz="2000" dirty="0" smtClean="0">
                <a:latin typeface="Eras Light ITC" panose="020B0402030504020804" pitchFamily="34" charset="0"/>
              </a:rPr>
              <a:t> met </a:t>
            </a:r>
            <a:r>
              <a:rPr lang="en-US" sz="2000" dirty="0" err="1" smtClean="0">
                <a:latin typeface="Eras Light ITC" panose="020B0402030504020804" pitchFamily="34" charset="0"/>
              </a:rPr>
              <a:t>actuele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statussen</a:t>
            </a:r>
            <a:endParaRPr lang="en-US" sz="2000" dirty="0" smtClean="0">
              <a:latin typeface="Eras Light ITC" panose="020B0402030504020804" pitchFamily="34" charset="0"/>
            </a:endParaRPr>
          </a:p>
          <a:p>
            <a:r>
              <a:rPr lang="en-US" sz="2000" dirty="0" smtClean="0">
                <a:latin typeface="Eras Light ITC" panose="020B0402030504020804" pitchFamily="34" charset="0"/>
              </a:rPr>
              <a:t>Status van </a:t>
            </a:r>
            <a:r>
              <a:rPr lang="en-US" sz="2000" dirty="0" err="1" smtClean="0">
                <a:latin typeface="Eras Light ITC" panose="020B0402030504020804" pitchFamily="34" charset="0"/>
              </a:rPr>
              <a:t>ingeschatte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uren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t.o.v</a:t>
            </a:r>
            <a:r>
              <a:rPr lang="en-US" sz="2000" dirty="0" smtClean="0">
                <a:latin typeface="Eras Light ITC" panose="020B0402030504020804" pitchFamily="34" charset="0"/>
              </a:rPr>
              <a:t>. </a:t>
            </a:r>
            <a:r>
              <a:rPr lang="en-US" sz="2000" dirty="0" err="1" smtClean="0">
                <a:latin typeface="Eras Light ITC" panose="020B0402030504020804" pitchFamily="34" charset="0"/>
              </a:rPr>
              <a:t>gemaakte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uren</a:t>
            </a:r>
            <a:r>
              <a:rPr lang="en-US" sz="2000" dirty="0" smtClean="0">
                <a:latin typeface="Eras Light ITC" panose="020B0402030504020804" pitchFamily="34" charset="0"/>
              </a:rPr>
              <a:t> DEV </a:t>
            </a:r>
            <a:r>
              <a:rPr lang="en-US" sz="2000" dirty="0" err="1" smtClean="0">
                <a:latin typeface="Eras Light ITC" panose="020B0402030504020804" pitchFamily="34" charset="0"/>
              </a:rPr>
              <a:t>fase</a:t>
            </a:r>
            <a:r>
              <a:rPr lang="en-US" sz="2000" dirty="0" smtClean="0">
                <a:latin typeface="Eras Light ITC" panose="020B0402030504020804" pitchFamily="34" charset="0"/>
              </a:rPr>
              <a:t> 1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Planning </a:t>
            </a:r>
            <a:r>
              <a:rPr lang="en-US" sz="2000" dirty="0" err="1" smtClean="0">
                <a:latin typeface="Eras Light ITC" panose="020B0402030504020804" pitchFamily="34" charset="0"/>
              </a:rPr>
              <a:t>uitgebreid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laten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zien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voor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aankomende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devfase</a:t>
            </a:r>
            <a:r>
              <a:rPr lang="en-US" sz="2000" dirty="0" smtClean="0">
                <a:latin typeface="Eras Light ITC" panose="020B0402030504020804" pitchFamily="34" charset="0"/>
              </a:rPr>
              <a:t> 2 </a:t>
            </a:r>
            <a:r>
              <a:rPr lang="en-US" sz="2000" dirty="0" err="1" smtClean="0">
                <a:latin typeface="Eras Light ITC" panose="020B0402030504020804" pitchFamily="34" charset="0"/>
              </a:rPr>
              <a:t>inclusief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tijdsinschatting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taakverdeling</a:t>
            </a:r>
            <a:r>
              <a:rPr lang="en-US" sz="2000" dirty="0" smtClean="0">
                <a:latin typeface="Eras Light ITC" panose="020B0402030504020804" pitchFamily="34" charset="0"/>
              </a:rPr>
              <a:t>***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Uitleg</a:t>
            </a:r>
            <a:r>
              <a:rPr lang="en-US" sz="2000" dirty="0" smtClean="0">
                <a:latin typeface="Eras Light ITC" panose="020B0402030504020804" pitchFamily="34" charset="0"/>
              </a:rPr>
              <a:t> van </a:t>
            </a:r>
            <a:r>
              <a:rPr lang="en-US" sz="2000" dirty="0" err="1" smtClean="0">
                <a:latin typeface="Eras Light ITC" panose="020B0402030504020804" pitchFamily="34" charset="0"/>
              </a:rPr>
              <a:t>planningsmanager</a:t>
            </a:r>
            <a:r>
              <a:rPr lang="en-US" sz="2000" dirty="0" smtClean="0">
                <a:latin typeface="Eras Light ITC" panose="020B0402030504020804" pitchFamily="34" charset="0"/>
              </a:rPr>
              <a:t> wat </a:t>
            </a:r>
            <a:r>
              <a:rPr lang="en-US" sz="2000" dirty="0" err="1" smtClean="0">
                <a:latin typeface="Eras Light ITC" panose="020B0402030504020804" pitchFamily="34" charset="0"/>
              </a:rPr>
              <a:t>er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goed</a:t>
            </a:r>
            <a:r>
              <a:rPr lang="en-US" sz="2000" dirty="0" smtClean="0">
                <a:latin typeface="Eras Light ITC" panose="020B0402030504020804" pitchFamily="34" charset="0"/>
              </a:rPr>
              <a:t>  </a:t>
            </a:r>
            <a:r>
              <a:rPr lang="en-US" sz="2000" dirty="0" err="1" smtClean="0">
                <a:latin typeface="Eras Light ITC" panose="020B0402030504020804" pitchFamily="34" charset="0"/>
              </a:rPr>
              <a:t>gaat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en</a:t>
            </a:r>
            <a:r>
              <a:rPr lang="en-US" sz="2000" dirty="0" smtClean="0">
                <a:latin typeface="Eras Light ITC" panose="020B0402030504020804" pitchFamily="34" charset="0"/>
              </a:rPr>
              <a:t> wat </a:t>
            </a:r>
            <a:r>
              <a:rPr lang="en-US" sz="2000" dirty="0" err="1" smtClean="0">
                <a:latin typeface="Eras Light ITC" panose="020B0402030504020804" pitchFamily="34" charset="0"/>
              </a:rPr>
              <a:t>beter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moet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727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UX(</a:t>
            </a:r>
            <a:r>
              <a:rPr lang="nl-NL" sz="6600" dirty="0" err="1" smtClean="0">
                <a:latin typeface="Eras Light ITC" panose="020B0402030504020804" pitchFamily="34" charset="0"/>
              </a:rPr>
              <a:t>kevin</a:t>
            </a:r>
            <a:r>
              <a:rPr lang="nl-NL" sz="6600" dirty="0" smtClean="0">
                <a:latin typeface="Eras Light ITC" panose="020B0402030504020804" pitchFamily="34" charset="0"/>
              </a:rPr>
              <a:t>)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latin typeface="Eras Light ITC" panose="020B0402030504020804" pitchFamily="34" charset="0"/>
              </a:rPr>
              <a:t>Voorbeelden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laten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zien</a:t>
            </a:r>
            <a:r>
              <a:rPr lang="en-US" sz="2000" dirty="0" smtClean="0">
                <a:latin typeface="Eras Light ITC" panose="020B0402030504020804" pitchFamily="34" charset="0"/>
              </a:rPr>
              <a:t> van fun-to-play element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Interactie</a:t>
            </a:r>
            <a:r>
              <a:rPr lang="en-US" sz="2000" dirty="0" smtClean="0">
                <a:latin typeface="Eras Light ITC" panose="020B0402030504020804" pitchFamily="34" charset="0"/>
              </a:rPr>
              <a:t> met de speller </a:t>
            </a:r>
            <a:r>
              <a:rPr lang="en-US" sz="2000" dirty="0" err="1" smtClean="0">
                <a:latin typeface="Eras Light ITC" panose="020B0402030504020804" pitchFamily="34" charset="0"/>
              </a:rPr>
              <a:t>laten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zien</a:t>
            </a:r>
            <a:r>
              <a:rPr lang="en-US" sz="2000" dirty="0" smtClean="0">
                <a:latin typeface="Eras Light ITC" panose="020B0402030504020804" pitchFamily="34" charset="0"/>
              </a:rPr>
              <a:t>: HUD/Popups/Tutorial etc. </a:t>
            </a:r>
            <a:r>
              <a:rPr lang="en-US" sz="2000" dirty="0" err="1" smtClean="0">
                <a:latin typeface="Eras Light ITC" panose="020B0402030504020804" pitchFamily="34" charset="0"/>
              </a:rPr>
              <a:t>Ingame</a:t>
            </a:r>
            <a:r>
              <a:rPr lang="en-US" sz="2000" dirty="0" smtClean="0">
                <a:latin typeface="Eras Light ITC" panose="020B0402030504020804" pitchFamily="34" charset="0"/>
              </a:rPr>
              <a:t> of in </a:t>
            </a:r>
            <a:r>
              <a:rPr lang="en-US" sz="2000" dirty="0" err="1" smtClean="0">
                <a:latin typeface="Eras Light ITC" panose="020B0402030504020804" pitchFamily="34" charset="0"/>
              </a:rPr>
              <a:t>diagrammen</a:t>
            </a:r>
            <a:r>
              <a:rPr lang="en-US" sz="2000" dirty="0" smtClean="0">
                <a:latin typeface="Eras Light ITC" panose="020B0402030504020804" pitchFamily="34" charset="0"/>
              </a:rPr>
              <a:t>/</a:t>
            </a:r>
            <a:r>
              <a:rPr lang="en-US" sz="2000" dirty="0" err="1" smtClean="0">
                <a:latin typeface="Eras Light ITC" panose="020B0402030504020804" pitchFamily="34" charset="0"/>
              </a:rPr>
              <a:t>schetsen</a:t>
            </a:r>
            <a:r>
              <a:rPr lang="en-US" sz="2000" dirty="0" smtClean="0">
                <a:latin typeface="Eras Light ITC" panose="020B0402030504020804" pitchFamily="34" charset="0"/>
              </a:rPr>
              <a:t>***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01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QA(Mack)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latin typeface="Eras Light ITC" panose="020B0402030504020804" pitchFamily="34" charset="0"/>
              </a:rPr>
              <a:t>Uitleg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gevonden</a:t>
            </a:r>
            <a:r>
              <a:rPr lang="en-US" sz="2000" dirty="0" smtClean="0">
                <a:latin typeface="Eras Light ITC" panose="020B0402030504020804" pitchFamily="34" charset="0"/>
              </a:rPr>
              <a:t> bugs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Uitgeschreven</a:t>
            </a:r>
            <a:r>
              <a:rPr lang="en-US" sz="2000" dirty="0" smtClean="0">
                <a:latin typeface="Eras Light ITC" panose="020B0402030504020804" pitchFamily="34" charset="0"/>
              </a:rPr>
              <a:t> QA </a:t>
            </a:r>
            <a:r>
              <a:rPr lang="en-US" sz="2000" dirty="0" err="1" smtClean="0">
                <a:latin typeface="Eras Light ITC" panose="020B0402030504020804" pitchFamily="34" charset="0"/>
              </a:rPr>
              <a:t>rapporten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laten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zien</a:t>
            </a:r>
            <a:r>
              <a:rPr lang="en-US" sz="2000" dirty="0" smtClean="0">
                <a:latin typeface="Eras Light ITC" panose="020B0402030504020804" pitchFamily="34" charset="0"/>
              </a:rPr>
              <a:t>***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330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Development(</a:t>
            </a:r>
            <a:r>
              <a:rPr lang="nl-NL" sz="6600" dirty="0" err="1" smtClean="0">
                <a:latin typeface="Eras Light ITC" panose="020B0402030504020804" pitchFamily="34" charset="0"/>
              </a:rPr>
              <a:t>mack</a:t>
            </a:r>
            <a:r>
              <a:rPr lang="nl-NL" sz="6600" dirty="0" smtClean="0">
                <a:latin typeface="Eras Light ITC" panose="020B0402030504020804" pitchFamily="34" charset="0"/>
              </a:rPr>
              <a:t>)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Eras Light ITC" panose="020B0402030504020804" pitchFamily="34" charset="0"/>
              </a:rPr>
              <a:t>Status game op </a:t>
            </a:r>
            <a:r>
              <a:rPr lang="en-US" sz="2000" dirty="0" err="1" smtClean="0">
                <a:latin typeface="Eras Light ITC" panose="020B0402030504020804" pitchFamily="34" charset="0"/>
              </a:rPr>
              <a:t>technisch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gebied</a:t>
            </a:r>
            <a:r>
              <a:rPr lang="en-US" sz="2000" dirty="0" smtClean="0">
                <a:latin typeface="Eras Light ITC" panose="020B0402030504020804" pitchFamily="34" charset="0"/>
              </a:rPr>
              <a:t>***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Uitleg</a:t>
            </a:r>
            <a:r>
              <a:rPr lang="en-US" sz="2000" dirty="0" smtClean="0">
                <a:latin typeface="Eras Light ITC" panose="020B0402030504020804" pitchFamily="34" charset="0"/>
              </a:rPr>
              <a:t> AI system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Uitleg</a:t>
            </a:r>
            <a:r>
              <a:rPr lang="en-US" sz="2000" dirty="0" smtClean="0">
                <a:latin typeface="Eras Light ITC" panose="020B0402030504020804" pitchFamily="34" charset="0"/>
              </a:rPr>
              <a:t> combat system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Wat is </a:t>
            </a:r>
            <a:r>
              <a:rPr lang="en-US" sz="2000" dirty="0" err="1" smtClean="0">
                <a:latin typeface="Eras Light ITC" panose="020B0402030504020804" pitchFamily="34" charset="0"/>
              </a:rPr>
              <a:t>er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momenteel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aanwezig</a:t>
            </a:r>
            <a:r>
              <a:rPr lang="en-US" sz="2000" dirty="0" smtClean="0">
                <a:latin typeface="Eras Light ITC" panose="020B0402030504020804" pitchFamily="34" charset="0"/>
              </a:rPr>
              <a:t>, wat </a:t>
            </a:r>
            <a:r>
              <a:rPr lang="en-US" sz="2000" dirty="0" err="1" smtClean="0">
                <a:latin typeface="Eras Light ITC" panose="020B0402030504020804" pitchFamily="34" charset="0"/>
              </a:rPr>
              <a:t>moet</a:t>
            </a:r>
            <a:r>
              <a:rPr lang="en-US" sz="2000" dirty="0" smtClean="0">
                <a:latin typeface="Eras Light ITC" panose="020B0402030504020804" pitchFamily="34" charset="0"/>
              </a:rPr>
              <a:t> in dev </a:t>
            </a:r>
            <a:r>
              <a:rPr lang="en-US" sz="2000" dirty="0" err="1" smtClean="0">
                <a:latin typeface="Eras Light ITC" panose="020B0402030504020804" pitchFamily="34" charset="0"/>
              </a:rPr>
              <a:t>fase</a:t>
            </a:r>
            <a:r>
              <a:rPr lang="en-US" sz="2000" dirty="0" smtClean="0">
                <a:latin typeface="Eras Light ITC" panose="020B0402030504020804" pitchFamily="34" charset="0"/>
              </a:rPr>
              <a:t> 2?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Planning, </a:t>
            </a:r>
            <a:r>
              <a:rPr lang="en-US" sz="2000" dirty="0" err="1" smtClean="0">
                <a:latin typeface="Eras Light ITC" panose="020B0402030504020804" pitchFamily="34" charset="0"/>
              </a:rPr>
              <a:t>taakverdeling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etc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laten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zien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17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" y="267994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Vragen ? 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 smtClean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73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Voorstellen groep(</a:t>
            </a:r>
            <a:r>
              <a:rPr lang="nl-NL" sz="6600" dirty="0" err="1" smtClean="0">
                <a:latin typeface="Eras Light ITC" panose="020B0402030504020804" pitchFamily="34" charset="0"/>
              </a:rPr>
              <a:t>Fahra</a:t>
            </a:r>
            <a:r>
              <a:rPr lang="nl-NL" sz="6600" dirty="0" smtClean="0">
                <a:latin typeface="Eras Light ITC" panose="020B0402030504020804" pitchFamily="34" charset="0"/>
              </a:rPr>
              <a:t>)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142067"/>
            <a:ext cx="11506198" cy="3649133"/>
          </a:xfrm>
        </p:spPr>
        <p:txBody>
          <a:bodyPr/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Producer:				Fahrettin Güngör		(manage project, </a:t>
            </a:r>
            <a:r>
              <a:rPr lang="nl-NL" sz="2000" dirty="0" err="1" smtClean="0">
                <a:latin typeface="Eras Light ITC" panose="020B0402030504020804" pitchFamily="34" charset="0"/>
              </a:rPr>
              <a:t>Helicopter</a:t>
            </a:r>
            <a:r>
              <a:rPr lang="nl-NL" sz="2000" dirty="0" smtClean="0">
                <a:latin typeface="Eras Light ITC" panose="020B0402030504020804" pitchFamily="34" charset="0"/>
              </a:rPr>
              <a:t> view, probleem oplossen)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Lead Developer:		Mack </a:t>
            </a:r>
            <a:r>
              <a:rPr lang="nl-NL" sz="2000" dirty="0" err="1" smtClean="0">
                <a:latin typeface="Eras Light ITC" panose="020B0402030504020804" pitchFamily="34" charset="0"/>
              </a:rPr>
              <a:t>Mendes</a:t>
            </a:r>
            <a:r>
              <a:rPr lang="nl-NL" sz="2000" dirty="0" smtClean="0">
                <a:latin typeface="Eras Light ITC" panose="020B0402030504020804" pitchFamily="34" charset="0"/>
              </a:rPr>
              <a:t> Moreira	(aansturen </a:t>
            </a:r>
            <a:r>
              <a:rPr lang="nl-NL" sz="2000" dirty="0" err="1" smtClean="0">
                <a:latin typeface="Eras Light ITC" panose="020B0402030504020804" pitchFamily="34" charset="0"/>
              </a:rPr>
              <a:t>developers</a:t>
            </a:r>
            <a:r>
              <a:rPr lang="nl-NL" sz="2000" dirty="0" smtClean="0">
                <a:latin typeface="Eras Light ITC" panose="020B0402030504020804" pitchFamily="34" charset="0"/>
              </a:rPr>
              <a:t>, overzicht scripts, consistentie)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Lead Artist:			Ruben de Water			(art </a:t>
            </a:r>
            <a:r>
              <a:rPr lang="nl-NL" sz="2000" dirty="0" err="1" smtClean="0">
                <a:latin typeface="Eras Light ITC" panose="020B0402030504020804" pitchFamily="34" charset="0"/>
              </a:rPr>
              <a:t>style</a:t>
            </a:r>
            <a:r>
              <a:rPr lang="nl-NL" sz="2000" dirty="0" smtClean="0">
                <a:latin typeface="Eras Light ITC" panose="020B0402030504020804" pitchFamily="34" charset="0"/>
              </a:rPr>
              <a:t> consistentie, </a:t>
            </a:r>
            <a:r>
              <a:rPr lang="nl-NL" sz="2000" dirty="0" err="1">
                <a:latin typeface="Eras Light ITC" panose="020B0402030504020804" pitchFamily="34" charset="0"/>
              </a:rPr>
              <a:t>b</a:t>
            </a:r>
            <a:r>
              <a:rPr lang="nl-NL" sz="2000" dirty="0" err="1" smtClean="0">
                <a:latin typeface="Eras Light ITC" panose="020B0402030504020804" pitchFamily="34" charset="0"/>
              </a:rPr>
              <a:t>ack-ups</a:t>
            </a:r>
            <a:r>
              <a:rPr lang="nl-NL" sz="2000" dirty="0" smtClean="0">
                <a:latin typeface="Eras Light ITC" panose="020B0402030504020804" pitchFamily="34" charset="0"/>
              </a:rPr>
              <a:t> maken)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Level Designer:		Lara van </a:t>
            </a:r>
            <a:r>
              <a:rPr lang="nl-NL" sz="2000" dirty="0" err="1" smtClean="0">
                <a:latin typeface="Eras Light ITC" panose="020B0402030504020804" pitchFamily="34" charset="0"/>
              </a:rPr>
              <a:t>Hezel</a:t>
            </a:r>
            <a:r>
              <a:rPr lang="nl-NL" sz="2000" dirty="0" smtClean="0">
                <a:latin typeface="Eras Light ITC" panose="020B0402030504020804" pitchFamily="34" charset="0"/>
              </a:rPr>
              <a:t>			(creativiteit in levels, 2 wekelijks import assets)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User Experience:		Kevin de Greef			(flow in de game, HUD, look </a:t>
            </a:r>
            <a:r>
              <a:rPr lang="nl-NL" sz="2000" dirty="0" err="1" smtClean="0">
                <a:latin typeface="Eras Light ITC" panose="020B0402030504020804" pitchFamily="34" charset="0"/>
              </a:rPr>
              <a:t>and</a:t>
            </a:r>
            <a:r>
              <a:rPr lang="nl-NL" sz="2000" dirty="0" smtClean="0">
                <a:latin typeface="Eras Light ITC" panose="020B0402030504020804" pitchFamily="34" charset="0"/>
              </a:rPr>
              <a:t> feel met concept)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Planningsmanager:	Fahrettin Güngör		(planning, workflow, assetlist maken)</a:t>
            </a:r>
            <a:endParaRPr lang="nl-NL" sz="2000" dirty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Quality Assurance:		Mack </a:t>
            </a:r>
            <a:r>
              <a:rPr lang="nl-NL" sz="2000" dirty="0" err="1">
                <a:latin typeface="Eras Light ITC" panose="020B0402030504020804" pitchFamily="34" charset="0"/>
              </a:rPr>
              <a:t>Mendes</a:t>
            </a:r>
            <a:r>
              <a:rPr lang="nl-NL" sz="2000" dirty="0">
                <a:latin typeface="Eras Light ITC" panose="020B0402030504020804" pitchFamily="34" charset="0"/>
              </a:rPr>
              <a:t> </a:t>
            </a:r>
            <a:r>
              <a:rPr lang="nl-NL" sz="2000" dirty="0" smtClean="0">
                <a:latin typeface="Eras Light ITC" panose="020B0402030504020804" pitchFamily="34" charset="0"/>
              </a:rPr>
              <a:t>Moreira	(bugs omschrijven, game testen om bugs te vinden)</a:t>
            </a: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99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Inhoudsopgave(</a:t>
            </a:r>
            <a:r>
              <a:rPr lang="nl-NL" sz="6600" dirty="0" err="1" smtClean="0">
                <a:latin typeface="Eras Light ITC" panose="020B0402030504020804" pitchFamily="34" charset="0"/>
              </a:rPr>
              <a:t>Fahra</a:t>
            </a:r>
            <a:r>
              <a:rPr lang="nl-NL" sz="6600" dirty="0" smtClean="0">
                <a:latin typeface="Eras Light ITC" panose="020B0402030504020804" pitchFamily="34" charset="0"/>
              </a:rPr>
              <a:t>)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Eras Light ITC" panose="020B0402030504020804" pitchFamily="34" charset="0"/>
              </a:rPr>
              <a:t>Status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Groepsdynamiek</a:t>
            </a:r>
            <a:endParaRPr lang="en-US" sz="2000" dirty="0" smtClean="0">
              <a:latin typeface="Eras Light ITC" panose="020B0402030504020804" pitchFamily="34" charset="0"/>
            </a:endParaRPr>
          </a:p>
          <a:p>
            <a:r>
              <a:rPr lang="en-US" sz="2000" dirty="0" smtClean="0">
                <a:latin typeface="Eras Light ITC" panose="020B0402030504020804" pitchFamily="34" charset="0"/>
              </a:rPr>
              <a:t>Art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Zone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Planning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UX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QA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Development</a:t>
            </a:r>
            <a:endParaRPr lang="nl-NL" sz="2000" dirty="0" smtClean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38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Status(</a:t>
            </a:r>
            <a:r>
              <a:rPr lang="nl-NL" sz="6600" dirty="0" err="1" smtClean="0">
                <a:latin typeface="Eras Light ITC" panose="020B0402030504020804" pitchFamily="34" charset="0"/>
              </a:rPr>
              <a:t>fahra</a:t>
            </a:r>
            <a:r>
              <a:rPr lang="nl-NL" sz="6600" dirty="0" smtClean="0">
                <a:latin typeface="Eras Light ITC" panose="020B0402030504020804" pitchFamily="34" charset="0"/>
              </a:rPr>
              <a:t>)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latin typeface="Eras Light ITC" panose="020B0402030504020804" pitchFamily="34" charset="0"/>
              </a:rPr>
              <a:t>Uitgebreidt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vertellen</a:t>
            </a:r>
            <a:r>
              <a:rPr lang="en-US" sz="2000" dirty="0" smtClean="0">
                <a:latin typeface="Eras Light ITC" panose="020B0402030504020804" pitchFamily="34" charset="0"/>
              </a:rPr>
              <a:t> over status van game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957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 smtClean="0">
                <a:latin typeface="Eras Light ITC" panose="020B0402030504020804" pitchFamily="34" charset="0"/>
              </a:rPr>
              <a:t>GroepsDynamiek</a:t>
            </a:r>
            <a:r>
              <a:rPr lang="nl-NL" sz="6600" dirty="0" smtClean="0">
                <a:latin typeface="Eras Light ITC" panose="020B0402030504020804" pitchFamily="34" charset="0"/>
              </a:rPr>
              <a:t>(</a:t>
            </a:r>
            <a:r>
              <a:rPr lang="nl-NL" sz="6600" dirty="0" err="1" smtClean="0">
                <a:latin typeface="Eras Light ITC" panose="020B0402030504020804" pitchFamily="34" charset="0"/>
              </a:rPr>
              <a:t>fahra</a:t>
            </a:r>
            <a:r>
              <a:rPr lang="nl-NL" sz="6600" dirty="0" smtClean="0">
                <a:latin typeface="Eras Light ITC" panose="020B0402030504020804" pitchFamily="34" charset="0"/>
              </a:rPr>
              <a:t>)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Eras Light ITC" panose="020B0402030504020804" pitchFamily="34" charset="0"/>
              </a:rPr>
              <a:t>Wat </a:t>
            </a:r>
            <a:r>
              <a:rPr lang="en-US" sz="2000" dirty="0" err="1" smtClean="0">
                <a:latin typeface="Eras Light ITC" panose="020B0402030504020804" pitchFamily="34" charset="0"/>
              </a:rPr>
              <a:t>gaat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er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goed</a:t>
            </a:r>
            <a:r>
              <a:rPr lang="en-US" sz="2000" dirty="0" smtClean="0">
                <a:latin typeface="Eras Light ITC" panose="020B0402030504020804" pitchFamily="34" charset="0"/>
              </a:rPr>
              <a:t> in </a:t>
            </a:r>
            <a:r>
              <a:rPr lang="en-US" sz="2000" dirty="0" err="1" smtClean="0">
                <a:latin typeface="Eras Light ITC" panose="020B0402030504020804" pitchFamily="34" charset="0"/>
              </a:rPr>
              <a:t>groep</a:t>
            </a:r>
            <a:r>
              <a:rPr lang="en-US" sz="2000" dirty="0" smtClean="0">
                <a:latin typeface="Eras Light ITC" panose="020B0402030504020804" pitchFamily="34" charset="0"/>
              </a:rPr>
              <a:t>?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Wat is </a:t>
            </a:r>
            <a:r>
              <a:rPr lang="en-US" sz="2000" dirty="0" err="1" smtClean="0">
                <a:latin typeface="Eras Light ITC" panose="020B0402030504020804" pitchFamily="34" charset="0"/>
              </a:rPr>
              <a:t>er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misgegeaan</a:t>
            </a:r>
            <a:r>
              <a:rPr lang="en-US" sz="2000" dirty="0" smtClean="0">
                <a:latin typeface="Eras Light ITC" panose="020B0402030504020804" pitchFamily="34" charset="0"/>
              </a:rPr>
              <a:t> in </a:t>
            </a:r>
            <a:r>
              <a:rPr lang="en-US" sz="2000" dirty="0" err="1" smtClean="0">
                <a:latin typeface="Eras Light ITC" panose="020B0402030504020804" pitchFamily="34" charset="0"/>
              </a:rPr>
              <a:t>groep</a:t>
            </a:r>
            <a:r>
              <a:rPr lang="en-US" sz="2000" dirty="0" smtClean="0">
                <a:latin typeface="Eras Light ITC" panose="020B0402030504020804" pitchFamily="34" charset="0"/>
              </a:rPr>
              <a:t>?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Hoe </a:t>
            </a:r>
            <a:r>
              <a:rPr lang="en-US" sz="2000" dirty="0" err="1" smtClean="0">
                <a:latin typeface="Eras Light ITC" panose="020B0402030504020804" pitchFamily="34" charset="0"/>
              </a:rPr>
              <a:t>zijn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deze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problemen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getackeled</a:t>
            </a:r>
            <a:r>
              <a:rPr lang="en-US" sz="2000" dirty="0" smtClean="0">
                <a:latin typeface="Eras Light ITC" panose="020B0402030504020804" pitchFamily="34" charset="0"/>
              </a:rPr>
              <a:t>?***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Laten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zien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afwezigheidscijfers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39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Art***(</a:t>
            </a:r>
            <a:r>
              <a:rPr lang="nl-NL" sz="6600" dirty="0" err="1" smtClean="0">
                <a:latin typeface="Eras Light ITC" panose="020B0402030504020804" pitchFamily="34" charset="0"/>
              </a:rPr>
              <a:t>ruben</a:t>
            </a:r>
            <a:r>
              <a:rPr lang="nl-NL" sz="6600" dirty="0" smtClean="0">
                <a:latin typeface="Eras Light ITC" panose="020B0402030504020804" pitchFamily="34" charset="0"/>
              </a:rPr>
              <a:t>)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  <p:pic>
        <p:nvPicPr>
          <p:cNvPr id="1026" name="Picture 2" descr="C:\Users\Defame\Desktop\Presentatie gamelab 2 pics\CharacterRigh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178" y="1785055"/>
            <a:ext cx="1995044" cy="493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Defame\Desktop\Presentatie gamelab 2 pics\CharacterLef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2199" y="1777380"/>
            <a:ext cx="1865484" cy="494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Defame\Desktop\Presentatie gamelab 2 pics\Revolv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51" y="1878069"/>
            <a:ext cx="3081446" cy="1901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Defame\Desktop\Presentatie gamelab 2 pics\CeramicBlad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2261" y="3821573"/>
            <a:ext cx="3736807" cy="370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Defame\Desktop\Presentatie gamelab 2 pics\Rifl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328" y="4222152"/>
            <a:ext cx="3226672" cy="1033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Defame\Desktop\Presentatie gamelab 2 pics\Shotgun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6535" y="1878069"/>
            <a:ext cx="3712534" cy="1912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Defame\Desktop\Presentatie gamelab 2 pics\Grenad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12" y="4542710"/>
            <a:ext cx="1057580" cy="217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:\Users\Defame\Desktop\GameLab2\Game-Lab-2.1\Artist\A. Weapon\4. AssaultRifle\4. Texture\AssaultRifleTextures\AssaulRifleExport_MainBody_Normal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6535" y="5430711"/>
            <a:ext cx="1184856" cy="1184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C:\Users\Defame\Desktop\GameLab2\Game-Lab-2.1\Artist\A. Weapon\4. AssaultRifle\4. Texture\AssaultRifleTextures\AssaulRifleExport_Barrel_AlbedoTransparency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8239" y="5430711"/>
            <a:ext cx="1184856" cy="1184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C:\Users\Defame\Desktop\GameLab2\Game-Lab-2.1\Artist\A. Weapon\4. AssaultRifle\4. Texture\AssaultRifleTextures\AssaulRifleExport_MainBody_AlbedoTransparency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5087" y="5406481"/>
            <a:ext cx="1223981" cy="1223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5" descr="C:\Users\Defame\Desktop\GameLab2\Game-Lab-2.1\Artist\A. Weapon\6. Grenades\4. Texture\GrenadeTextures\GrenadeExport_MainColor_AlbedoTransparency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332" y="5410833"/>
            <a:ext cx="1310643" cy="1310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7" descr="C:\Users\Defame\Desktop\GameLab2\Game-Lab-2.1\Artist\A. Weapon\6. Grenades\4. Texture\GrenadeTextures\GrenadeExport_Handle_AlbedoTransparency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331" y="4006793"/>
            <a:ext cx="1310643" cy="1310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04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Defame\Desktop\Presentatie gamelab 2 pics\MutatedD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0732" y="334106"/>
            <a:ext cx="5654625" cy="3837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Defame\Desktop\Presentatie gamelab 2 pics\Xenomorp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43" y="334106"/>
            <a:ext cx="3043881" cy="321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Defame\Desktop\Presentatie gamelab 2 pics\Turre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43" y="4172011"/>
            <a:ext cx="2186669" cy="2342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Defame\Desktop\Presentatie gamelab 2 pics\Roomba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0732" y="5126365"/>
            <a:ext cx="2283675" cy="1388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:\Users\Defame\Desktop\GameLab2\Game-Lab-2.1\Artist\C. Enemy\6. Xenomorph\4. Texture\XenoTextures\XenoExport_Skin_AlbedoTransparency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024" y="334106"/>
            <a:ext cx="2066221" cy="206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C:\Users\Defame\Desktop\GameLab2\Game-Lab-2.1\Artist\C. Enemy\1. MutatedDog\4. Texture\MutantDog\MutandHound_Skin_Emission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4511" y="2400327"/>
            <a:ext cx="2066221" cy="206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C:\Users\Defame\Desktop\GameLab2\Game-Lab-2.1\Artist\C. Enemy\1. MutatedDog\4. Texture\MutantDog\MutandHound_Skin_AlbedoTransparency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136" y="4093254"/>
            <a:ext cx="2066221" cy="206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C:\Users\Defame\Desktop\GameLab2\Game-Lab-2.1\Artist\C. Enemy\3. Turret\4. Texture\TurretTextures\TurretExport_Base_Normal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812" y="4448650"/>
            <a:ext cx="2066221" cy="206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7012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Defame\Desktop\Presentatie gamelab 2 pics\Offic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27" y="2918025"/>
            <a:ext cx="4557332" cy="3792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Defame\Desktop\Presentatie gamelab 2 pics\CargoBo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075" y="228372"/>
            <a:ext cx="2398161" cy="2284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Defame\Desktop\Presentatie gamelab 2 pics\Cha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074" y="3902298"/>
            <a:ext cx="2247689" cy="280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Defame\Desktop\Presentatie gamelab 2 pics\HoloConsol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1161" y="759404"/>
            <a:ext cx="2981262" cy="238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Defame\Desktop\Presentatie gamelab 2 pics\Tabl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6544" y="5023007"/>
            <a:ext cx="2345879" cy="1687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:\Users\Defame\Desktop\GameLab2\Game-Lab-2.1\Artist\D. Static Enviroment\1. Boxes\4. Texture\CrateTextures\BoxPlain_Box_AlbedoTransparency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27" y="228372"/>
            <a:ext cx="2097077" cy="2097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C:\Users\Defame\Desktop\GameLab2\Game-Lab-2.1\Artist\D. Static Enviroment\1. Boxes\4. Texture\CrateTextures\BoxPlain_Box_MetallicSmoothness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466" y="228372"/>
            <a:ext cx="2097077" cy="2097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C:\Users\Defame\Desktop\GameLab2\Game-Lab-2.1\Artist\F. Level\2. Office\4. Texture\Room1\RoomExport_Material _22_AlbedoTransparency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2364" y="3311316"/>
            <a:ext cx="1605885" cy="160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C:\Users\Defame\Desktop\GameLab2\Game-Lab-2.1\Artist\F. Level\2. Office\4. Texture\Room1\RoomExport_Closet_AlbedoTransparency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6544" y="3311316"/>
            <a:ext cx="1605885" cy="160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227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Zone(</a:t>
            </a:r>
            <a:r>
              <a:rPr lang="nl-NL" sz="6600" dirty="0" err="1" smtClean="0">
                <a:latin typeface="Eras Light ITC" panose="020B0402030504020804" pitchFamily="34" charset="0"/>
              </a:rPr>
              <a:t>ruben</a:t>
            </a:r>
            <a:r>
              <a:rPr lang="nl-NL" sz="6600" dirty="0" smtClean="0">
                <a:latin typeface="Eras Light ITC" panose="020B0402030504020804" pitchFamily="34" charset="0"/>
              </a:rPr>
              <a:t>/</a:t>
            </a:r>
            <a:r>
              <a:rPr lang="nl-NL" sz="6600" dirty="0" err="1" smtClean="0">
                <a:latin typeface="Eras Light ITC" panose="020B0402030504020804" pitchFamily="34" charset="0"/>
              </a:rPr>
              <a:t>lara</a:t>
            </a:r>
            <a:r>
              <a:rPr lang="nl-NL" sz="6600" dirty="0" smtClean="0">
                <a:latin typeface="Eras Light ITC" panose="020B0402030504020804" pitchFamily="34" charset="0"/>
              </a:rPr>
              <a:t>)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latin typeface="Eras Light ITC" panose="020B0402030504020804" pitchFamily="34" charset="0"/>
              </a:rPr>
              <a:t>Showen</a:t>
            </a:r>
            <a:r>
              <a:rPr lang="en-US" sz="2000" dirty="0" smtClean="0">
                <a:latin typeface="Eras Light ITC" panose="020B0402030504020804" pitchFamily="34" charset="0"/>
              </a:rPr>
              <a:t> map van de </a:t>
            </a:r>
            <a:r>
              <a:rPr lang="en-US" sz="2000" dirty="0" err="1" smtClean="0">
                <a:latin typeface="Eras Light ITC" panose="020B0402030504020804" pitchFamily="34" charset="0"/>
              </a:rPr>
              <a:t>conceptfase</a:t>
            </a:r>
            <a:endParaRPr lang="en-US" sz="2000" dirty="0" smtClean="0">
              <a:latin typeface="Eras Light ITC" panose="020B0402030504020804" pitchFamily="34" charset="0"/>
            </a:endParaRPr>
          </a:p>
          <a:p>
            <a:r>
              <a:rPr lang="en-US" sz="2000" dirty="0" smtClean="0">
                <a:latin typeface="Eras Light ITC" panose="020B0402030504020804" pitchFamily="34" charset="0"/>
              </a:rPr>
              <a:t>De game in </a:t>
            </a:r>
            <a:r>
              <a:rPr lang="en-US" sz="2000" dirty="0" err="1" smtClean="0">
                <a:latin typeface="Eras Light ITC" panose="020B0402030504020804" pitchFamily="34" charset="0"/>
              </a:rPr>
              <a:t>huidige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staat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showen</a:t>
            </a:r>
            <a:r>
              <a:rPr lang="en-US" sz="2000" dirty="0" smtClean="0">
                <a:latin typeface="Eras Light ITC" panose="020B0402030504020804" pitchFamily="34" charset="0"/>
              </a:rPr>
              <a:t> (Walk through)***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Uitleg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Grayboxes</a:t>
            </a:r>
            <a:r>
              <a:rPr lang="en-US" sz="2000" dirty="0" smtClean="0">
                <a:latin typeface="Eras Light ITC" panose="020B0402030504020804" pitchFamily="34" charset="0"/>
              </a:rPr>
              <a:t> (wat </a:t>
            </a:r>
            <a:r>
              <a:rPr lang="en-US" sz="2000" dirty="0" err="1" smtClean="0">
                <a:latin typeface="Eras Light ITC" panose="020B0402030504020804" pitchFamily="34" charset="0"/>
              </a:rPr>
              <a:t>komt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waar</a:t>
            </a:r>
            <a:r>
              <a:rPr lang="en-US" sz="2000" dirty="0" smtClean="0">
                <a:latin typeface="Eras Light ITC" panose="020B0402030504020804" pitchFamily="34" charset="0"/>
              </a:rPr>
              <a:t>)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90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mels">
  <a:themeElements>
    <a:clrScheme name="Hemels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Hemels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mels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730</TotalTime>
  <Words>193</Words>
  <Application>Microsoft Office PowerPoint</Application>
  <PresentationFormat>Custom</PresentationFormat>
  <Paragraphs>88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Hemels</vt:lpstr>
      <vt:lpstr>Colony Cruiser:  The Maria (Dev Fase 2)</vt:lpstr>
      <vt:lpstr>Voorstellen groep(Fahra)</vt:lpstr>
      <vt:lpstr>Inhoudsopgave(Fahra)</vt:lpstr>
      <vt:lpstr>Status(fahra)</vt:lpstr>
      <vt:lpstr>GroepsDynamiek(fahra)</vt:lpstr>
      <vt:lpstr>Art***(ruben)</vt:lpstr>
      <vt:lpstr>PowerPoint Presentation</vt:lpstr>
      <vt:lpstr>PowerPoint Presentation</vt:lpstr>
      <vt:lpstr>Zone(ruben/lara)</vt:lpstr>
      <vt:lpstr>Planning(fahra)</vt:lpstr>
      <vt:lpstr>UX(kevin)</vt:lpstr>
      <vt:lpstr>QA(Mack)</vt:lpstr>
      <vt:lpstr>Development(mack)</vt:lpstr>
      <vt:lpstr>Vragen ?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Colony Cruiser:  The Maria</dc:title>
  <dc:creator>Fahrettin Güngör</dc:creator>
  <cp:lastModifiedBy>Defame</cp:lastModifiedBy>
  <cp:revision>108</cp:revision>
  <dcterms:created xsi:type="dcterms:W3CDTF">2016-02-05T09:21:15Z</dcterms:created>
  <dcterms:modified xsi:type="dcterms:W3CDTF">2016-04-25T12:01:25Z</dcterms:modified>
</cp:coreProperties>
</file>